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71" r:id="rId9"/>
    <p:sldId id="274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 varScale="1">
        <p:scale>
          <a:sx n="73" d="100"/>
          <a:sy n="73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47902-47C0-45DB-835B-0A91B34756D2}" type="datetimeFigureOut">
              <a:rPr lang="es-CL" smtClean="0"/>
              <a:t>27-07-2020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DD032-3DE5-4D5A-BA40-D9488B3D19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804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DD032-3DE5-4D5A-BA40-D9488B3D190A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060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0B8-9849-4451-A2DE-E0E70B26948E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AA04-FAED-4263-9E58-F03E8375039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0B8-9849-4451-A2DE-E0E70B26948E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AA04-FAED-4263-9E58-F03E8375039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0B8-9849-4451-A2DE-E0E70B26948E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AA04-FAED-4263-9E58-F03E8375039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0B8-9849-4451-A2DE-E0E70B26948E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AA04-FAED-4263-9E58-F03E8375039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0B8-9849-4451-A2DE-E0E70B26948E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AA04-FAED-4263-9E58-F03E8375039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0B8-9849-4451-A2DE-E0E70B26948E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AA04-FAED-4263-9E58-F03E8375039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0B8-9849-4451-A2DE-E0E70B26948E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AA04-FAED-4263-9E58-F03E8375039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0B8-9849-4451-A2DE-E0E70B26948E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AA04-FAED-4263-9E58-F03E8375039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0B8-9849-4451-A2DE-E0E70B26948E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AA04-FAED-4263-9E58-F03E8375039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0B8-9849-4451-A2DE-E0E70B26948E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AA04-FAED-4263-9E58-F03E8375039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0B8-9849-4451-A2DE-E0E70B26948E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AA04-FAED-4263-9E58-F03E8375039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1C0B8-9849-4451-A2DE-E0E70B26948E}" type="datetimeFigureOut">
              <a:rPr lang="es-CL" smtClean="0"/>
              <a:pPr/>
              <a:t>27-07-2020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AAA04-FAED-4263-9E58-F03E8375039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908504" y="1578561"/>
            <a:ext cx="732700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PESPI</a:t>
            </a:r>
          </a:p>
          <a:p>
            <a:pPr algn="ctr"/>
            <a:r>
              <a:rPr lang="es-ES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PROGRAMA ESPECIAL </a:t>
            </a:r>
          </a:p>
          <a:p>
            <a:pPr algn="ctr"/>
            <a:r>
              <a:rPr lang="es-ES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DE SALUD Y</a:t>
            </a:r>
          </a:p>
          <a:p>
            <a:pPr algn="ctr"/>
            <a:r>
              <a:rPr lang="es-ES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PUEBLOS INDIGENAS</a:t>
            </a:r>
            <a:endParaRPr lang="es-ES" sz="6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371599" y="5173494"/>
            <a:ext cx="6400800" cy="1752600"/>
          </a:xfrm>
        </p:spPr>
        <p:txBody>
          <a:bodyPr/>
          <a:lstStyle/>
          <a:p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46" y="233026"/>
            <a:ext cx="2355305" cy="1395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Rectángulo redondeado"/>
          <p:cNvSpPr/>
          <p:nvPr/>
        </p:nvSpPr>
        <p:spPr>
          <a:xfrm>
            <a:off x="2411760" y="332656"/>
            <a:ext cx="4536504" cy="115212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bg1"/>
                </a:solidFill>
              </a:rPr>
              <a:t>PESPI 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67544" y="1772816"/>
            <a:ext cx="8388424" cy="4176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dirty="0" smtClean="0">
                <a:solidFill>
                  <a:schemeClr val="bg1"/>
                </a:solidFill>
              </a:rPr>
              <a:t>Es programa que a nivel central en la organización del ministerio, en materia de salud y pueblos indígenas, se inserta tanto en la subsecretaria de  Salud Pública como en redes Asistenciales, específicamente en la </a:t>
            </a:r>
            <a:r>
              <a:rPr lang="es-CL" sz="2400" b="1" dirty="0" smtClean="0">
                <a:solidFill>
                  <a:schemeClr val="bg1"/>
                </a:solidFill>
              </a:rPr>
              <a:t>división de atención primaria (DIVAP) en la unidad de pueblos indígenas</a:t>
            </a:r>
            <a:r>
              <a:rPr lang="es-CL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CL" sz="2400" dirty="0" smtClean="0">
                <a:solidFill>
                  <a:schemeClr val="bg1"/>
                </a:solidFill>
              </a:rPr>
              <a:t>Tiene un financiamiento anual y cada SERVICIO de SALUD es autónomo del diseño de planificaciones e implementación de acuerdo a las orientaciones técnicas propias del programa. </a:t>
            </a:r>
            <a:endParaRPr lang="es-C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0677"/>
            <a:ext cx="7889807" cy="2994852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771800" y="180677"/>
            <a:ext cx="3456384" cy="97951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s-CL" sz="4000" b="1" dirty="0" smtClean="0">
                <a:solidFill>
                  <a:schemeClr val="bg1"/>
                </a:solidFill>
              </a:rPr>
              <a:t>Planificación técnica 2019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107504" y="2297133"/>
            <a:ext cx="3888432" cy="1756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s-CL" b="1" dirty="0"/>
              <a:t>Taller de capacitación: “Salud intercultural: acercamiento y desafíos del programa PESPI en Chile” a paramédicos encargados de postas rurales de la comuna de Vicuña </a:t>
            </a:r>
            <a:endParaRPr lang="es-CL" dirty="0"/>
          </a:p>
        </p:txBody>
      </p:sp>
      <p:sp>
        <p:nvSpPr>
          <p:cNvPr id="6" name="Rectángulo redondeado 5"/>
          <p:cNvSpPr/>
          <p:nvPr/>
        </p:nvSpPr>
        <p:spPr>
          <a:xfrm>
            <a:off x="5652120" y="1916832"/>
            <a:ext cx="3384376" cy="19173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Taller de capacitación en salud intercultural, psicóloga Camila Díaz Verdejo, quien tiene experiencia en el área de salud intercultural. </a:t>
            </a:r>
            <a:endParaRPr lang="en-US" dirty="0"/>
          </a:p>
          <a:p>
            <a:pPr algn="ctr"/>
            <a:endParaRPr lang="es-CL" dirty="0"/>
          </a:p>
        </p:txBody>
      </p:sp>
      <p:sp>
        <p:nvSpPr>
          <p:cNvPr id="7" name="Rectángulo redondeado 6"/>
          <p:cNvSpPr/>
          <p:nvPr/>
        </p:nvSpPr>
        <p:spPr>
          <a:xfrm>
            <a:off x="2591780" y="4282951"/>
            <a:ext cx="4752528" cy="21853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Jornadas informativas sobre “Salud intercultural: derechos y desafíos”   dirigidas  a la población indígena de las zonas rurales de la comuna de Vicuña, específicamente realización de tres jornadas, divididas por sector: Cordillera, Centro y Costa.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s-CL" sz="3100" dirty="0">
                <a:solidFill>
                  <a:schemeClr val="bg1"/>
                </a:solidFill>
              </a:rPr>
              <a:t>CAPACITACIÓN PESPI TENS DEPARTARTAMENTO DE SALUD</a:t>
            </a:r>
            <a:r>
              <a:rPr lang="en-US" dirty="0"/>
              <a:t/>
            </a:r>
            <a:br>
              <a:rPr lang="en-US" dirty="0"/>
            </a:b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25250" t="14093" r="41726" b="7346"/>
          <a:stretch/>
        </p:blipFill>
        <p:spPr bwMode="auto">
          <a:xfrm rot="16200000">
            <a:off x="1055019" y="-304006"/>
            <a:ext cx="2497460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/>
          <a:srcRect l="25837" t="13832" r="41726" b="5520"/>
          <a:stretch/>
        </p:blipFill>
        <p:spPr bwMode="auto">
          <a:xfrm rot="16200000">
            <a:off x="5707440" y="-405053"/>
            <a:ext cx="2250683" cy="4450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22" y="2737167"/>
            <a:ext cx="1671955" cy="1383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54" y="4818557"/>
            <a:ext cx="177038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85" y="2991837"/>
            <a:ext cx="239712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63128"/>
            <a:ext cx="1944216" cy="176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21" y="4872790"/>
            <a:ext cx="1795780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Marcador de contenido 12"/>
          <p:cNvPicPr>
            <a:picLocks noGrp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31" y="2755900"/>
            <a:ext cx="2036618" cy="1525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28" y="3016737"/>
            <a:ext cx="2026285" cy="151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1" y="466218"/>
            <a:ext cx="1852930" cy="2470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32" y="4975959"/>
            <a:ext cx="4511067" cy="164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95012"/>
            <a:ext cx="2233090" cy="120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48" y="2832211"/>
            <a:ext cx="1548130" cy="206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78" y="752824"/>
            <a:ext cx="2185670" cy="163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4" y="4880672"/>
            <a:ext cx="3419381" cy="1637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47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2700" dirty="0">
                <a:solidFill>
                  <a:schemeClr val="bg1"/>
                </a:solidFill>
              </a:rPr>
              <a:t>CAPACITACION PESPI COMUNIDAD ZONA CENTRO, CALINGASTA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5396" t="14092" r="41874" b="7868"/>
          <a:stretch/>
        </p:blipFill>
        <p:spPr bwMode="auto">
          <a:xfrm rot="16200000">
            <a:off x="963189" y="108218"/>
            <a:ext cx="1889035" cy="3312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25690" t="13310" r="41873" b="8392"/>
          <a:stretch/>
        </p:blipFill>
        <p:spPr bwMode="auto">
          <a:xfrm rot="16200000">
            <a:off x="925847" y="2015090"/>
            <a:ext cx="1944216" cy="3331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/>
          <a:srcRect l="25396" t="13572" r="42021" b="8130"/>
          <a:stretch/>
        </p:blipFill>
        <p:spPr bwMode="auto">
          <a:xfrm rot="16200000">
            <a:off x="885560" y="4019097"/>
            <a:ext cx="2088232" cy="3356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62" y="685773"/>
            <a:ext cx="3278505" cy="185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69" y="2639763"/>
            <a:ext cx="2207260" cy="182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70" y="2503333"/>
            <a:ext cx="2915920" cy="201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20093"/>
            <a:ext cx="2136140" cy="22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39" y="4561368"/>
            <a:ext cx="2218690" cy="223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53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8"/>
          </a:xfrm>
        </p:spPr>
        <p:txBody>
          <a:bodyPr>
            <a:normAutofit fontScale="90000"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Sector cordillera, costa y profesionales del DESAM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31836"/>
            <a:ext cx="1482090" cy="197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8591"/>
            <a:ext cx="2152015" cy="146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764" y="1004917"/>
            <a:ext cx="1770380" cy="301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89" y="2406648"/>
            <a:ext cx="3072130" cy="226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9" y="4291301"/>
            <a:ext cx="2545080" cy="243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72" y="4708496"/>
            <a:ext cx="317944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85" y="701673"/>
            <a:ext cx="310515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Marcador de contenido 10"/>
          <p:cNvPicPr>
            <a:picLocks noGrp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05" y="4060707"/>
            <a:ext cx="2855422" cy="2639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215195"/>
            <a:ext cx="2148840" cy="264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36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1412776"/>
            <a:ext cx="8388424" cy="266429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dirty="0"/>
              <a:t>P</a:t>
            </a:r>
            <a:r>
              <a:rPr lang="es-CL" dirty="0" smtClean="0"/>
              <a:t>sicóloga Camila </a:t>
            </a:r>
            <a:r>
              <a:rPr lang="es-CL" dirty="0"/>
              <a:t>Díaz Verdejo, quien tiene experiencia en el área de salud intercultural. </a:t>
            </a:r>
            <a:endParaRPr lang="es-CL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dirty="0" smtClean="0"/>
              <a:t>Asistente social Gloria </a:t>
            </a:r>
            <a:r>
              <a:rPr lang="es-CL" dirty="0" err="1" smtClean="0"/>
              <a:t>Azola</a:t>
            </a:r>
            <a:r>
              <a:rPr lang="es-CL" dirty="0" smtClean="0"/>
              <a:t>, encargada del programa </a:t>
            </a:r>
            <a:r>
              <a:rPr lang="es-CL" dirty="0" err="1" smtClean="0"/>
              <a:t>Pespi</a:t>
            </a:r>
            <a:r>
              <a:rPr lang="es-CL" dirty="0" smtClean="0"/>
              <a:t> del CESFAM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dirty="0" err="1" smtClean="0"/>
              <a:t>Jacylin</a:t>
            </a:r>
            <a:r>
              <a:rPr lang="es-CL" dirty="0" smtClean="0"/>
              <a:t> Bujes Moreno, oficina de interculturalidad, i. municipalidad de Vicuña.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dirty="0" smtClean="0"/>
              <a:t>Roxana Guerrero Cortes, Enfermera coordinadora del CESFAM San Isidro-</a:t>
            </a:r>
            <a:r>
              <a:rPr lang="es-CL" dirty="0" err="1" smtClean="0"/>
              <a:t>Calingasta</a:t>
            </a:r>
            <a:r>
              <a:rPr lang="es-CL" dirty="0" smtClean="0"/>
              <a:t>. </a:t>
            </a:r>
          </a:p>
        </p:txBody>
      </p:sp>
      <p:sp>
        <p:nvSpPr>
          <p:cNvPr id="2" name="Elipse 1"/>
          <p:cNvSpPr/>
          <p:nvPr/>
        </p:nvSpPr>
        <p:spPr>
          <a:xfrm>
            <a:off x="1403648" y="161078"/>
            <a:ext cx="64087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EQUIPO PESPI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238557" y="2967335"/>
            <a:ext cx="66668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MUCHAS GRACIAS</a:t>
            </a:r>
            <a:endParaRPr lang="es-E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261</Words>
  <Application>Microsoft Office PowerPoint</Application>
  <PresentationFormat>Presentación en pantalla (4:3)</PresentationFormat>
  <Paragraphs>21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Presentación de PowerPoint</vt:lpstr>
      <vt:lpstr>Presentación de PowerPoint</vt:lpstr>
      <vt:lpstr>Planificación técnica 2019</vt:lpstr>
      <vt:lpstr>CAPACITACIÓN PESPI TENS DEPARTARTAMENTO DE SALUD </vt:lpstr>
      <vt:lpstr>Presentación de PowerPoint</vt:lpstr>
      <vt:lpstr>CAPACITACION PESPI COMUNIDAD ZONA CENTRO, CALINGASTA </vt:lpstr>
      <vt:lpstr>Sector cordillera, costa y profesionales del DESAM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</dc:creator>
  <cp:lastModifiedBy>JEFATURA</cp:lastModifiedBy>
  <cp:revision>48</cp:revision>
  <dcterms:created xsi:type="dcterms:W3CDTF">2018-06-13T01:27:30Z</dcterms:created>
  <dcterms:modified xsi:type="dcterms:W3CDTF">2020-07-27T07:58:31Z</dcterms:modified>
</cp:coreProperties>
</file>